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70" r:id="rId3"/>
    <p:sldId id="271" r:id="rId4"/>
    <p:sldId id="274" r:id="rId5"/>
    <p:sldId id="276" r:id="rId6"/>
    <p:sldId id="272" r:id="rId7"/>
    <p:sldId id="273" r:id="rId8"/>
    <p:sldId id="256" r:id="rId9"/>
    <p:sldId id="265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6" r:id="rId19"/>
    <p:sldId id="267" r:id="rId20"/>
    <p:sldId id="268" r:id="rId21"/>
    <p:sldId id="275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8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660B-D043-4D73-BF80-A1928F7554D3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0C54-EC78-47EE-ADC7-4D8CC2F57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499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660B-D043-4D73-BF80-A1928F7554D3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0C54-EC78-47EE-ADC7-4D8CC2F57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47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660B-D043-4D73-BF80-A1928F7554D3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0C54-EC78-47EE-ADC7-4D8CC2F57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99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660B-D043-4D73-BF80-A1928F7554D3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0C54-EC78-47EE-ADC7-4D8CC2F57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04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660B-D043-4D73-BF80-A1928F7554D3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0C54-EC78-47EE-ADC7-4D8CC2F57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4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660B-D043-4D73-BF80-A1928F7554D3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0C54-EC78-47EE-ADC7-4D8CC2F57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660B-D043-4D73-BF80-A1928F7554D3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0C54-EC78-47EE-ADC7-4D8CC2F57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16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660B-D043-4D73-BF80-A1928F7554D3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0C54-EC78-47EE-ADC7-4D8CC2F57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56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660B-D043-4D73-BF80-A1928F7554D3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0C54-EC78-47EE-ADC7-4D8CC2F57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42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660B-D043-4D73-BF80-A1928F7554D3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0C54-EC78-47EE-ADC7-4D8CC2F57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03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660B-D043-4D73-BF80-A1928F7554D3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E0C54-EC78-47EE-ADC7-4D8CC2F57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59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1660B-D043-4D73-BF80-A1928F7554D3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E0C54-EC78-47EE-ADC7-4D8CC2F57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9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AAFE3-F59A-7B83-680C-DE47A8C2C4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96E740-12F6-81A2-CA65-15B57D0150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Get Wild: Rocky Mountain bighorn sheep, a Colorado treasure |  SummitDaily.com">
            <a:extLst>
              <a:ext uri="{FF2B5EF4-FFF2-40B4-BE49-F238E27FC236}">
                <a16:creationId xmlns:a16="http://schemas.microsoft.com/office/drawing/2014/main" id="{211DB18B-F8C1-5DCD-A335-8A2632DD8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700088"/>
            <a:ext cx="7715250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4DEDFF-EDE8-8EF5-5426-859424A1FA29}"/>
              </a:ext>
            </a:extLst>
          </p:cNvPr>
          <p:cNvSpPr txBox="1"/>
          <p:nvPr/>
        </p:nvSpPr>
        <p:spPr>
          <a:xfrm>
            <a:off x="539646" y="247338"/>
            <a:ext cx="753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Bighorn sheep, 4 adult females (slender horns) and 2 adult males (thick horns) </a:t>
            </a:r>
          </a:p>
        </p:txBody>
      </p:sp>
    </p:spTree>
    <p:extLst>
      <p:ext uri="{BB962C8B-B14F-4D97-AF65-F5344CB8AC3E}">
        <p14:creationId xmlns:p14="http://schemas.microsoft.com/office/powerpoint/2010/main" val="597109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Montana Deer Season Extended to Combat CWD, Booming Population">
            <a:extLst>
              <a:ext uri="{FF2B5EF4-FFF2-40B4-BE49-F238E27FC236}">
                <a16:creationId xmlns:a16="http://schemas.microsoft.com/office/drawing/2014/main" id="{D9FA195D-058E-1493-C66E-B5D860EEE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334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hitetail deer, bucks and does running away with tails up V - YouTube">
            <a:extLst>
              <a:ext uri="{FF2B5EF4-FFF2-40B4-BE49-F238E27FC236}">
                <a16:creationId xmlns:a16="http://schemas.microsoft.com/office/drawing/2014/main" id="{8798D7E9-72BB-0932-6D3F-508E5B572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710" y="4416726"/>
            <a:ext cx="3933644" cy="221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376D9D-17A2-45A7-4A44-6C64848F04B3}"/>
              </a:ext>
            </a:extLst>
          </p:cNvPr>
          <p:cNvSpPr txBox="1"/>
          <p:nvPr/>
        </p:nvSpPr>
        <p:spPr>
          <a:xfrm>
            <a:off x="682052" y="247338"/>
            <a:ext cx="73901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White Tailed deer, 2 adult female, 2 juvenile</a:t>
            </a:r>
          </a:p>
        </p:txBody>
      </p:sp>
    </p:spTree>
    <p:extLst>
      <p:ext uri="{BB962C8B-B14F-4D97-AF65-F5344CB8AC3E}">
        <p14:creationId xmlns:p14="http://schemas.microsoft.com/office/powerpoint/2010/main" val="4112743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ule Deer vs. Whitetail Deer">
            <a:extLst>
              <a:ext uri="{FF2B5EF4-FFF2-40B4-BE49-F238E27FC236}">
                <a16:creationId xmlns:a16="http://schemas.microsoft.com/office/drawing/2014/main" id="{65380558-011A-41F6-60D1-0FDADD631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2038"/>
            <a:ext cx="9144000" cy="47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044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Mule deer versus whitetail deer doe—head view">
            <a:extLst>
              <a:ext uri="{FF2B5EF4-FFF2-40B4-BE49-F238E27FC236}">
                <a16:creationId xmlns:a16="http://schemas.microsoft.com/office/drawing/2014/main" id="{C39570CB-B1B1-35FF-AC12-6E324B5AE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2038"/>
            <a:ext cx="9144000" cy="47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094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ule deer versus whitetail deer doe—side view">
            <a:extLst>
              <a:ext uri="{FF2B5EF4-FFF2-40B4-BE49-F238E27FC236}">
                <a16:creationId xmlns:a16="http://schemas.microsoft.com/office/drawing/2014/main" id="{7D9F44CA-6EC1-5607-3E6A-95A098E9B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2038"/>
            <a:ext cx="9144000" cy="47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745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1,065 Pronghorn Antelope Photos and Premium High Res Pictures - Getty Images">
            <a:extLst>
              <a:ext uri="{FF2B5EF4-FFF2-40B4-BE49-F238E27FC236}">
                <a16:creationId xmlns:a16="http://schemas.microsoft.com/office/drawing/2014/main" id="{12DA617C-7D3D-D0A8-C758-0F8211EF3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91" y="871268"/>
            <a:ext cx="7162789" cy="476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D1E4E5-2CAB-B2FF-14FB-15666C887B74}"/>
              </a:ext>
            </a:extLst>
          </p:cNvPr>
          <p:cNvSpPr txBox="1"/>
          <p:nvPr/>
        </p:nvSpPr>
        <p:spPr>
          <a:xfrm>
            <a:off x="876924" y="247338"/>
            <a:ext cx="73901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Pronghorn 2 adult male, 2 female.</a:t>
            </a:r>
          </a:p>
        </p:txBody>
      </p:sp>
    </p:spTree>
    <p:extLst>
      <p:ext uri="{BB962C8B-B14F-4D97-AF65-F5344CB8AC3E}">
        <p14:creationId xmlns:p14="http://schemas.microsoft.com/office/powerpoint/2010/main" val="3797573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here the Antelope Play – Hawke Life">
            <a:extLst>
              <a:ext uri="{FF2B5EF4-FFF2-40B4-BE49-F238E27FC236}">
                <a16:creationId xmlns:a16="http://schemas.microsoft.com/office/drawing/2014/main" id="{21B81EF0-9A67-41BC-91F1-92DBE9D11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906443-C9D3-DDC5-E0AA-766B40BCFE22}"/>
              </a:ext>
            </a:extLst>
          </p:cNvPr>
          <p:cNvSpPr txBox="1"/>
          <p:nvPr/>
        </p:nvSpPr>
        <p:spPr>
          <a:xfrm>
            <a:off x="876924" y="247338"/>
            <a:ext cx="73901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Pronghorn 1 adult male (large horns), 1 female (small horns).</a:t>
            </a:r>
          </a:p>
        </p:txBody>
      </p:sp>
    </p:spTree>
    <p:extLst>
      <p:ext uri="{BB962C8B-B14F-4D97-AF65-F5344CB8AC3E}">
        <p14:creationId xmlns:p14="http://schemas.microsoft.com/office/powerpoint/2010/main" val="3998717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175 Pronghorn In Snow V Stock Photos, Pictures &amp; Royalty-Free Images -  iStock">
            <a:extLst>
              <a:ext uri="{FF2B5EF4-FFF2-40B4-BE49-F238E27FC236}">
                <a16:creationId xmlns:a16="http://schemas.microsoft.com/office/drawing/2014/main" id="{6B3FAF10-E056-E970-5B8A-9EECA7AAB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3" y="1385889"/>
            <a:ext cx="8934034" cy="402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17B7F3-9E2D-E24B-74D6-FFF4CB4C95C7}"/>
              </a:ext>
            </a:extLst>
          </p:cNvPr>
          <p:cNvSpPr txBox="1"/>
          <p:nvPr/>
        </p:nvSpPr>
        <p:spPr>
          <a:xfrm>
            <a:off x="876924" y="247338"/>
            <a:ext cx="73901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Pronghorn 1 adult male, 2 female.</a:t>
            </a:r>
          </a:p>
        </p:txBody>
      </p:sp>
    </p:spTree>
    <p:extLst>
      <p:ext uri="{BB962C8B-B14F-4D97-AF65-F5344CB8AC3E}">
        <p14:creationId xmlns:p14="http://schemas.microsoft.com/office/powerpoint/2010/main" val="1770323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lk and pronghorn">
            <a:extLst>
              <a:ext uri="{FF2B5EF4-FFF2-40B4-BE49-F238E27FC236}">
                <a16:creationId xmlns:a16="http://schemas.microsoft.com/office/drawing/2014/main" id="{DED177CE-C2BB-106D-F62F-496389EBB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63" y="1052423"/>
            <a:ext cx="8826231" cy="467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405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tate joins tribes, sportsmen in reintroduction of native 'speed goats' |  The Spokesman-Review">
            <a:extLst>
              <a:ext uri="{FF2B5EF4-FFF2-40B4-BE49-F238E27FC236}">
                <a16:creationId xmlns:a16="http://schemas.microsoft.com/office/drawing/2014/main" id="{D85743F2-9238-0EEA-A7CE-B986B1AA8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825"/>
            <a:ext cx="9144000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112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C22DF6AE-4AD6-B646-BAA3-D3C740025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0938"/>
            <a:ext cx="9144000" cy="455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E63E97-CCF1-3990-32BE-02650CB49D86}"/>
              </a:ext>
            </a:extLst>
          </p:cNvPr>
          <p:cNvSpPr txBox="1"/>
          <p:nvPr/>
        </p:nvSpPr>
        <p:spPr>
          <a:xfrm>
            <a:off x="876924" y="247338"/>
            <a:ext cx="73901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Pronghorn 29 total. 6 adult male, 23 Unknowns.</a:t>
            </a:r>
          </a:p>
        </p:txBody>
      </p:sp>
    </p:spTree>
    <p:extLst>
      <p:ext uri="{BB962C8B-B14F-4D97-AF65-F5344CB8AC3E}">
        <p14:creationId xmlns:p14="http://schemas.microsoft.com/office/powerpoint/2010/main" val="3578646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012-0541-018E-AF54-0D114714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32328-62CC-A033-E65C-777D341F9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bighorn sheep Yellowstone">
            <a:extLst>
              <a:ext uri="{FF2B5EF4-FFF2-40B4-BE49-F238E27FC236}">
                <a16:creationId xmlns:a16="http://schemas.microsoft.com/office/drawing/2014/main" id="{EB122301-61A1-930E-9F8B-EC75CAA9C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DE9784-2742-F81A-71BF-F47E7890CA53}"/>
              </a:ext>
            </a:extLst>
          </p:cNvPr>
          <p:cNvSpPr txBox="1"/>
          <p:nvPr/>
        </p:nvSpPr>
        <p:spPr>
          <a:xfrm>
            <a:off x="682052" y="247338"/>
            <a:ext cx="739015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Bighorn sheep, 2 adult females (slender horns) 2 adult males (thick horns) and one juvenile.  Juveniles look like adults in winter, just smaller. </a:t>
            </a:r>
          </a:p>
        </p:txBody>
      </p:sp>
    </p:spTree>
    <p:extLst>
      <p:ext uri="{BB962C8B-B14F-4D97-AF65-F5344CB8AC3E}">
        <p14:creationId xmlns:p14="http://schemas.microsoft.com/office/powerpoint/2010/main" val="101585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DE730362-6A79-92E5-2F3D-5FE356F59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5975"/>
            <a:ext cx="9144000" cy="522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43320C-19A4-C1AA-12BF-3495BCC2CD17}"/>
              </a:ext>
            </a:extLst>
          </p:cNvPr>
          <p:cNvSpPr txBox="1"/>
          <p:nvPr/>
        </p:nvSpPr>
        <p:spPr>
          <a:xfrm>
            <a:off x="876924" y="247338"/>
            <a:ext cx="73901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Pronghorn 20 Unknowns</a:t>
            </a:r>
          </a:p>
        </p:txBody>
      </p:sp>
    </p:spTree>
    <p:extLst>
      <p:ext uri="{BB962C8B-B14F-4D97-AF65-F5344CB8AC3E}">
        <p14:creationId xmlns:p14="http://schemas.microsoft.com/office/powerpoint/2010/main" val="3236373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Finding Yourself in the Mountains | Big Sky Resort, Montana">
            <a:extLst>
              <a:ext uri="{FF2B5EF4-FFF2-40B4-BE49-F238E27FC236}">
                <a16:creationId xmlns:a16="http://schemas.microsoft.com/office/drawing/2014/main" id="{F6BD6A52-B62D-BF65-0F46-D7BB642C7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310679-ACB7-3CB4-D2B0-D0EB63415855}"/>
              </a:ext>
            </a:extLst>
          </p:cNvPr>
          <p:cNvSpPr txBox="1"/>
          <p:nvPr/>
        </p:nvSpPr>
        <p:spPr>
          <a:xfrm>
            <a:off x="876924" y="247338"/>
            <a:ext cx="73901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Coyote, 1 adult</a:t>
            </a:r>
          </a:p>
        </p:txBody>
      </p:sp>
    </p:spTree>
    <p:extLst>
      <p:ext uri="{BB962C8B-B14F-4D97-AF65-F5344CB8AC3E}">
        <p14:creationId xmlns:p14="http://schemas.microsoft.com/office/powerpoint/2010/main" val="3964735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Red Fox - Yellowstone National Park (U.S. National Park Service)">
            <a:extLst>
              <a:ext uri="{FF2B5EF4-FFF2-40B4-BE49-F238E27FC236}">
                <a16:creationId xmlns:a16="http://schemas.microsoft.com/office/drawing/2014/main" id="{70430303-FA87-A23C-2D97-96E531DD8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8238"/>
            <a:ext cx="914400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1AB581-A25F-F5A5-689C-14E892BD5449}"/>
              </a:ext>
            </a:extLst>
          </p:cNvPr>
          <p:cNvSpPr txBox="1"/>
          <p:nvPr/>
        </p:nvSpPr>
        <p:spPr>
          <a:xfrm>
            <a:off x="876924" y="247338"/>
            <a:ext cx="73901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 fox, 1 adult</a:t>
            </a:r>
          </a:p>
        </p:txBody>
      </p:sp>
    </p:spTree>
    <p:extLst>
      <p:ext uri="{BB962C8B-B14F-4D97-AF65-F5344CB8AC3E}">
        <p14:creationId xmlns:p14="http://schemas.microsoft.com/office/powerpoint/2010/main" val="3509159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0C95C-920C-C558-E766-AA513A5BE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88C4E-6EFA-668C-AC92-F089DDFD2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Winter for an Elk">
            <a:extLst>
              <a:ext uri="{FF2B5EF4-FFF2-40B4-BE49-F238E27FC236}">
                <a16:creationId xmlns:a16="http://schemas.microsoft.com/office/drawing/2014/main" id="{A937E537-4A72-2C38-2E55-F37138AA0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571500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A51ECB-790E-A94B-D850-9C89A68CECF9}"/>
              </a:ext>
            </a:extLst>
          </p:cNvPr>
          <p:cNvSpPr txBox="1"/>
          <p:nvPr/>
        </p:nvSpPr>
        <p:spPr>
          <a:xfrm>
            <a:off x="682052" y="247338"/>
            <a:ext cx="739015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Elk, 8 adult females and 4 juveniles.  Juveniles look like adults in winter, just smaller. </a:t>
            </a:r>
          </a:p>
        </p:txBody>
      </p:sp>
    </p:spTree>
    <p:extLst>
      <p:ext uri="{BB962C8B-B14F-4D97-AF65-F5344CB8AC3E}">
        <p14:creationId xmlns:p14="http://schemas.microsoft.com/office/powerpoint/2010/main" val="1351524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65270-4A41-E1CC-7D2E-460E9ABE0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937A9-4EB9-8717-AED3-6343F0482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North Boulder Elk Herd: A Success Story - Images">
            <a:extLst>
              <a:ext uri="{FF2B5EF4-FFF2-40B4-BE49-F238E27FC236}">
                <a16:creationId xmlns:a16="http://schemas.microsoft.com/office/drawing/2014/main" id="{EF7EE6B5-38A0-6442-C06C-6F63DB968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6DB66E-5508-0E9A-3789-C7012A037D8E}"/>
              </a:ext>
            </a:extLst>
          </p:cNvPr>
          <p:cNvSpPr txBox="1"/>
          <p:nvPr/>
        </p:nvSpPr>
        <p:spPr>
          <a:xfrm>
            <a:off x="682052" y="247338"/>
            <a:ext cx="73901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Elk, 18 total.  8 Unknowns, 9 adult females and 1 juvenile.</a:t>
            </a:r>
          </a:p>
        </p:txBody>
      </p:sp>
    </p:spTree>
    <p:extLst>
      <p:ext uri="{BB962C8B-B14F-4D97-AF65-F5344CB8AC3E}">
        <p14:creationId xmlns:p14="http://schemas.microsoft.com/office/powerpoint/2010/main" val="2295074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BBE1C-764B-60D5-5F6D-7260D868F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72389-AFAC-B24A-1368-6A2060846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4" name="Picture 4" descr="In the Laramie Mountains, too many elk and no easy fixes - WyoFile">
            <a:extLst>
              <a:ext uri="{FF2B5EF4-FFF2-40B4-BE49-F238E27FC236}">
                <a16:creationId xmlns:a16="http://schemas.microsoft.com/office/drawing/2014/main" id="{C5A8E640-CBEA-3F35-8ECC-093DE4513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5413"/>
            <a:ext cx="9144000" cy="406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3D2661-C11C-0524-5E2F-F9B5AADAADBA}"/>
              </a:ext>
            </a:extLst>
          </p:cNvPr>
          <p:cNvSpPr txBox="1"/>
          <p:nvPr/>
        </p:nvSpPr>
        <p:spPr>
          <a:xfrm>
            <a:off x="682052" y="247338"/>
            <a:ext cx="73901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Elk, &gt;500, all unknown</a:t>
            </a:r>
          </a:p>
        </p:txBody>
      </p:sp>
    </p:spTree>
    <p:extLst>
      <p:ext uri="{BB962C8B-B14F-4D97-AF65-F5344CB8AC3E}">
        <p14:creationId xmlns:p14="http://schemas.microsoft.com/office/powerpoint/2010/main" val="3311547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3B576-C110-BBFA-A70E-ACCE670E7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9B3DE-420E-C28C-FBD0-61B554461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6" name="Picture 4" descr="Mom's Guidance - A Moose Cow and Calf Walking Side by Side… | Flickr">
            <a:extLst>
              <a:ext uri="{FF2B5EF4-FFF2-40B4-BE49-F238E27FC236}">
                <a16:creationId xmlns:a16="http://schemas.microsoft.com/office/drawing/2014/main" id="{9C06E9AF-D784-E178-7977-E0DBB9BF7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263"/>
            <a:ext cx="9144000" cy="646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E6B9E4-43CC-4E2D-85C4-B871E7D797E3}"/>
              </a:ext>
            </a:extLst>
          </p:cNvPr>
          <p:cNvSpPr txBox="1"/>
          <p:nvPr/>
        </p:nvSpPr>
        <p:spPr>
          <a:xfrm>
            <a:off x="682052" y="247338"/>
            <a:ext cx="739015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Moose, 1 adult female, 1 juvenile. Juveniles look like adults in winter, only smaller.</a:t>
            </a:r>
          </a:p>
        </p:txBody>
      </p:sp>
    </p:spTree>
    <p:extLst>
      <p:ext uri="{BB962C8B-B14F-4D97-AF65-F5344CB8AC3E}">
        <p14:creationId xmlns:p14="http://schemas.microsoft.com/office/powerpoint/2010/main" val="2304519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E4C3A-F772-3A5F-4855-9F5A01D4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44D29-6CE8-2CD4-38FE-ABE94BECB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UW's Biodiversity Institute Helps Coordinate Winter Moose Day Feb. 15 |  News | University of Wyoming">
            <a:extLst>
              <a:ext uri="{FF2B5EF4-FFF2-40B4-BE49-F238E27FC236}">
                <a16:creationId xmlns:a16="http://schemas.microsoft.com/office/drawing/2014/main" id="{1A622398-4976-8F0A-B64A-9C9832568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428875"/>
            <a:ext cx="28575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92DCC6-C209-6AE2-5F2F-302D330C45AB}"/>
              </a:ext>
            </a:extLst>
          </p:cNvPr>
          <p:cNvSpPr txBox="1"/>
          <p:nvPr/>
        </p:nvSpPr>
        <p:spPr>
          <a:xfrm>
            <a:off x="682052" y="247338"/>
            <a:ext cx="739015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Moose, 1 adult female, 1 juvenile. Juveniles look like adults in winter, only smaller.</a:t>
            </a:r>
          </a:p>
        </p:txBody>
      </p:sp>
    </p:spTree>
    <p:extLst>
      <p:ext uri="{BB962C8B-B14F-4D97-AF65-F5344CB8AC3E}">
        <p14:creationId xmlns:p14="http://schemas.microsoft.com/office/powerpoint/2010/main" val="763892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lp protect North America's longest mule deer migration corridor — Wyoming  Outdoor Council">
            <a:extLst>
              <a:ext uri="{FF2B5EF4-FFF2-40B4-BE49-F238E27FC236}">
                <a16:creationId xmlns:a16="http://schemas.microsoft.com/office/drawing/2014/main" id="{E5914E22-02E1-6D33-927F-A0A221BB2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4650"/>
            <a:ext cx="9144000" cy="610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329B6-2917-5CEA-D9E7-FF0011AFE7EB}"/>
              </a:ext>
            </a:extLst>
          </p:cNvPr>
          <p:cNvSpPr txBox="1"/>
          <p:nvPr/>
        </p:nvSpPr>
        <p:spPr>
          <a:xfrm>
            <a:off x="682052" y="247338"/>
            <a:ext cx="73901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Mule Deer, 1 adult female, 1 unknown, 4 juveniles</a:t>
            </a:r>
          </a:p>
        </p:txBody>
      </p:sp>
    </p:spTree>
    <p:extLst>
      <p:ext uri="{BB962C8B-B14F-4D97-AF65-F5344CB8AC3E}">
        <p14:creationId xmlns:p14="http://schemas.microsoft.com/office/powerpoint/2010/main" val="427466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Keep your distance from wintering big game | Idaho Fish and Game">
            <a:extLst>
              <a:ext uri="{FF2B5EF4-FFF2-40B4-BE49-F238E27FC236}">
                <a16:creationId xmlns:a16="http://schemas.microsoft.com/office/drawing/2014/main" id="{503DD44A-D636-4CED-85B0-9A5BD3C33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8938"/>
            <a:ext cx="9144000" cy="608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C0F062-5D1B-A8D8-237C-0DFD7A85E5FD}"/>
              </a:ext>
            </a:extLst>
          </p:cNvPr>
          <p:cNvSpPr txBox="1"/>
          <p:nvPr/>
        </p:nvSpPr>
        <p:spPr>
          <a:xfrm>
            <a:off x="682052" y="247338"/>
            <a:ext cx="73901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Mule Deer, 1 adult female, 1 juvenile</a:t>
            </a:r>
          </a:p>
        </p:txBody>
      </p:sp>
    </p:spTree>
    <p:extLst>
      <p:ext uri="{BB962C8B-B14F-4D97-AF65-F5344CB8AC3E}">
        <p14:creationId xmlns:p14="http://schemas.microsoft.com/office/powerpoint/2010/main" val="2571244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</TotalTime>
  <Words>212</Words>
  <Application>Microsoft Office PowerPoint</Application>
  <PresentationFormat>On-screen Show (4:3)</PresentationFormat>
  <Paragraphs>17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Alan Christianson</dc:creator>
  <cp:lastModifiedBy>David Alan Christianson</cp:lastModifiedBy>
  <cp:revision>2</cp:revision>
  <dcterms:created xsi:type="dcterms:W3CDTF">2022-11-01T16:03:44Z</dcterms:created>
  <dcterms:modified xsi:type="dcterms:W3CDTF">2022-11-01T19:27:05Z</dcterms:modified>
</cp:coreProperties>
</file>